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3" r:id="rId2"/>
    <p:sldId id="306" r:id="rId3"/>
    <p:sldId id="307" r:id="rId4"/>
    <p:sldId id="328" r:id="rId5"/>
    <p:sldId id="33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55" d="100"/>
          <a:sy n="55" d="100"/>
        </p:scale>
        <p:origin x="96" y="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23.02.2023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9857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125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2303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23.02.2023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971600" y="836712"/>
            <a:ext cx="7560840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7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Духовна </a:t>
            </a:r>
            <a:r>
              <a:rPr lang="ru-RU" sz="7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відвага</a:t>
            </a:r>
            <a:r>
              <a:rPr lang="ru-RU" sz="7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7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563888" y="436737"/>
            <a:ext cx="3096344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Еф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3:12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107504" y="873122"/>
            <a:ext cx="878497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Котрому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маємо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відвагу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й доступ 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надії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через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Нього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419872" y="2852565"/>
            <a:ext cx="2880320" cy="7427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Євр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4:16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107504" y="2912421"/>
            <a:ext cx="9036496" cy="368493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Тому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приступаймо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сміливо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престолу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благодаті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одержати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милість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знайти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благодать для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своєчасної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допомоги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673958"/>
            <a:ext cx="2880320" cy="38803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Євр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10:19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178014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Тому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брати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 . . . . .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маючи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відвагу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входити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святині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через кров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Ісуса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311860" y="3284984"/>
            <a:ext cx="2520280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Ів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4:17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3933056"/>
            <a:ext cx="8424936" cy="21602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Таким чином,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любов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стала в нас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досконалою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мали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сміливість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у день суду,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як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так і ми є 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цьому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1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411317" y="2045058"/>
            <a:ext cx="8352928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«Господи, пошли мене</a:t>
            </a:r>
            <a:b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 того,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потребу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пізнати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Тебе».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339309" y="836712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Пошли мене до ЧОЛОВІКА! Пошли мене до ЖІНКИ!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18FEC-39D7-3AAA-F5A9-126C8C0237F7}"/>
              </a:ext>
            </a:extLst>
          </p:cNvPr>
          <p:cNvSpPr txBox="1">
            <a:spLocks/>
          </p:cNvSpPr>
          <p:nvPr/>
        </p:nvSpPr>
        <p:spPr>
          <a:xfrm>
            <a:off x="447320" y="4293096"/>
            <a:ext cx="8280921" cy="110748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«ЛЮДИНИ миру», </a:t>
            </a:r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вже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приготовленої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Тобою.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75856" y="611202"/>
            <a:ext cx="3456384" cy="5310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Сол. 5:23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268760"/>
            <a:ext cx="8424936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«А Сам Бог миру нехай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повністю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освятить вас»</a:t>
            </a:r>
            <a:endParaRPr lang="en-US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1025606" y="3779047"/>
            <a:ext cx="7308812" cy="42256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Псалом 139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3990328"/>
            <a:ext cx="8424936" cy="208846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«Бог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може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завжди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бути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вчасно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але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ніколи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запізнюється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160</Words>
  <Application>Microsoft Office PowerPoint</Application>
  <PresentationFormat>Екран (4:3)</PresentationFormat>
  <Paragraphs>21</Paragraphs>
  <Slides>5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218</cp:revision>
  <dcterms:created xsi:type="dcterms:W3CDTF">2011-03-25T18:27:23Z</dcterms:created>
  <dcterms:modified xsi:type="dcterms:W3CDTF">2023-02-23T10:53:13Z</dcterms:modified>
</cp:coreProperties>
</file>